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3" r:id="rId6"/>
    <p:sldId id="264" r:id="rId7"/>
    <p:sldId id="265"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C06F4-D2E4-2876-74BB-0EFF1342B8C9}" v="20" dt="2023-12-05T23:23:14.525"/>
    <p1510:client id="{2F48C16C-9E35-4D60-B112-53EFA7D47132}" v="32" dt="2023-12-05T00:07:11.158"/>
    <p1510:client id="{934DDBE3-845B-89AF-77FB-A8ED08664556}" v="11" dt="2023-12-05T15:53:23.695"/>
    <p1510:client id="{C77E287E-0AB6-8113-A5D1-803653E4890E}" v="5" dt="2023-12-05T16:09:06.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0" d="100"/>
          <a:sy n="80"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mpkin, Joseph W. (Student)" userId="S::joseph.lumpkin@my.ccsu.edu::eca26b9a-bf76-46bf-b7f9-e89a0bc9ed08" providerId="AD" clId="Web-{095C06F4-D2E4-2876-74BB-0EFF1342B8C9}"/>
    <pc:docChg chg="addSld modSld">
      <pc:chgData name="Lumpkin, Joseph W. (Student)" userId="S::joseph.lumpkin@my.ccsu.edu::eca26b9a-bf76-46bf-b7f9-e89a0bc9ed08" providerId="AD" clId="Web-{095C06F4-D2E4-2876-74BB-0EFF1342B8C9}" dt="2023-12-05T23:23:14.525" v="17" actId="1076"/>
      <pc:docMkLst>
        <pc:docMk/>
      </pc:docMkLst>
      <pc:sldChg chg="addSp delSp modSp add replId">
        <pc:chgData name="Lumpkin, Joseph W. (Student)" userId="S::joseph.lumpkin@my.ccsu.edu::eca26b9a-bf76-46bf-b7f9-e89a0bc9ed08" providerId="AD" clId="Web-{095C06F4-D2E4-2876-74BB-0EFF1342B8C9}" dt="2023-12-05T23:23:14.525" v="17" actId="1076"/>
        <pc:sldMkLst>
          <pc:docMk/>
          <pc:sldMk cId="1004483534" sldId="265"/>
        </pc:sldMkLst>
        <pc:spChg chg="mod">
          <ac:chgData name="Lumpkin, Joseph W. (Student)" userId="S::joseph.lumpkin@my.ccsu.edu::eca26b9a-bf76-46bf-b7f9-e89a0bc9ed08" providerId="AD" clId="Web-{095C06F4-D2E4-2876-74BB-0EFF1342B8C9}" dt="2023-12-05T23:23:11.369" v="16" actId="1076"/>
          <ac:spMkLst>
            <pc:docMk/>
            <pc:sldMk cId="1004483534" sldId="265"/>
            <ac:spMk id="2" creationId="{955C38F8-0FEB-0F91-17C7-D34416972489}"/>
          </ac:spMkLst>
        </pc:spChg>
        <pc:picChg chg="del">
          <ac:chgData name="Lumpkin, Joseph W. (Student)" userId="S::joseph.lumpkin@my.ccsu.edu::eca26b9a-bf76-46bf-b7f9-e89a0bc9ed08" providerId="AD" clId="Web-{095C06F4-D2E4-2876-74BB-0EFF1342B8C9}" dt="2023-12-05T23:22:13.086" v="9"/>
          <ac:picMkLst>
            <pc:docMk/>
            <pc:sldMk cId="1004483534" sldId="265"/>
            <ac:picMk id="3" creationId="{2EA94F3D-E941-03B7-17E3-B4C4AA0B2703}"/>
          </ac:picMkLst>
        </pc:picChg>
        <pc:picChg chg="add mod">
          <ac:chgData name="Lumpkin, Joseph W. (Student)" userId="S::joseph.lumpkin@my.ccsu.edu::eca26b9a-bf76-46bf-b7f9-e89a0bc9ed08" providerId="AD" clId="Web-{095C06F4-D2E4-2876-74BB-0EFF1342B8C9}" dt="2023-12-05T23:23:14.525" v="17" actId="1076"/>
          <ac:picMkLst>
            <pc:docMk/>
            <pc:sldMk cId="1004483534" sldId="265"/>
            <ac:picMk id="4" creationId="{7C86F9A1-93F8-1379-2C56-244C33B18135}"/>
          </ac:picMkLst>
        </pc:picChg>
      </pc:sldChg>
    </pc:docChg>
  </pc:docChgLst>
  <pc:docChgLst>
    <pc:chgData name="Capra, Vincent (Student)" userId="S::caprav@my.ccsu.edu::b8780642-90ce-4563-9ec2-63479dd22f7a" providerId="AD" clId="Web-{934DDBE3-845B-89AF-77FB-A8ED08664556}"/>
    <pc:docChg chg="modSld">
      <pc:chgData name="Capra, Vincent (Student)" userId="S::caprav@my.ccsu.edu::b8780642-90ce-4563-9ec2-63479dd22f7a" providerId="AD" clId="Web-{934DDBE3-845B-89AF-77FB-A8ED08664556}" dt="2023-12-05T15:53:23.695" v="7" actId="1076"/>
      <pc:docMkLst>
        <pc:docMk/>
      </pc:docMkLst>
      <pc:sldChg chg="addSp delSp modSp">
        <pc:chgData name="Capra, Vincent (Student)" userId="S::caprav@my.ccsu.edu::b8780642-90ce-4563-9ec2-63479dd22f7a" providerId="AD" clId="Web-{934DDBE3-845B-89AF-77FB-A8ED08664556}" dt="2023-12-05T15:53:23.695" v="7" actId="1076"/>
        <pc:sldMkLst>
          <pc:docMk/>
          <pc:sldMk cId="3392769487" sldId="257"/>
        </pc:sldMkLst>
        <pc:spChg chg="mod">
          <ac:chgData name="Capra, Vincent (Student)" userId="S::caprav@my.ccsu.edu::b8780642-90ce-4563-9ec2-63479dd22f7a" providerId="AD" clId="Web-{934DDBE3-845B-89AF-77FB-A8ED08664556}" dt="2023-12-05T15:53:08.147" v="3" actId="14100"/>
          <ac:spMkLst>
            <pc:docMk/>
            <pc:sldMk cId="3392769487" sldId="257"/>
            <ac:spMk id="2" creationId="{9125FC32-0D3F-C4D7-E0BC-6A0D24B9D619}"/>
          </ac:spMkLst>
        </pc:spChg>
        <pc:picChg chg="add mod">
          <ac:chgData name="Capra, Vincent (Student)" userId="S::caprav@my.ccsu.edu::b8780642-90ce-4563-9ec2-63479dd22f7a" providerId="AD" clId="Web-{934DDBE3-845B-89AF-77FB-A8ED08664556}" dt="2023-12-05T15:53:23.695" v="7" actId="1076"/>
          <ac:picMkLst>
            <pc:docMk/>
            <pc:sldMk cId="3392769487" sldId="257"/>
            <ac:picMk id="3" creationId="{5DFC4A0C-6ED7-29CF-6BA8-F66E4625C369}"/>
          </ac:picMkLst>
        </pc:picChg>
        <pc:picChg chg="del">
          <ac:chgData name="Capra, Vincent (Student)" userId="S::caprav@my.ccsu.edu::b8780642-90ce-4563-9ec2-63479dd22f7a" providerId="AD" clId="Web-{934DDBE3-845B-89AF-77FB-A8ED08664556}" dt="2023-12-05T15:52:36.443" v="1"/>
          <ac:picMkLst>
            <pc:docMk/>
            <pc:sldMk cId="3392769487" sldId="257"/>
            <ac:picMk id="5" creationId="{6317444B-B087-BFF8-4C3C-690F0E10C99A}"/>
          </ac:picMkLst>
        </pc:picChg>
      </pc:sldChg>
      <pc:sldChg chg="modSp">
        <pc:chgData name="Capra, Vincent (Student)" userId="S::caprav@my.ccsu.edu::b8780642-90ce-4563-9ec2-63479dd22f7a" providerId="AD" clId="Web-{934DDBE3-845B-89AF-77FB-A8ED08664556}" dt="2023-12-05T15:52:30.755" v="0" actId="20577"/>
        <pc:sldMkLst>
          <pc:docMk/>
          <pc:sldMk cId="2688445058" sldId="259"/>
        </pc:sldMkLst>
        <pc:spChg chg="mod">
          <ac:chgData name="Capra, Vincent (Student)" userId="S::caprav@my.ccsu.edu::b8780642-90ce-4563-9ec2-63479dd22f7a" providerId="AD" clId="Web-{934DDBE3-845B-89AF-77FB-A8ED08664556}" dt="2023-12-05T15:52:30.755" v="0" actId="20577"/>
          <ac:spMkLst>
            <pc:docMk/>
            <pc:sldMk cId="2688445058" sldId="259"/>
            <ac:spMk id="2" creationId="{AF90E511-7010-61C7-D013-12A416AA4D96}"/>
          </ac:spMkLst>
        </pc:spChg>
      </pc:sldChg>
    </pc:docChg>
  </pc:docChgLst>
  <pc:docChgLst>
    <pc:chgData name="Trinh, Rocky H. (Student)" userId="S::rocky.trinh@my.ccsu.edu::91b3fe8a-f2cb-4d11-b239-1259350c9b48" providerId="AD" clId="Web-{C77E287E-0AB6-8113-A5D1-803653E4890E}"/>
    <pc:docChg chg="delSld modSld">
      <pc:chgData name="Trinh, Rocky H. (Student)" userId="S::rocky.trinh@my.ccsu.edu::91b3fe8a-f2cb-4d11-b239-1259350c9b48" providerId="AD" clId="Web-{C77E287E-0AB6-8113-A5D1-803653E4890E}" dt="2023-12-05T16:09:06.583" v="4"/>
      <pc:docMkLst>
        <pc:docMk/>
      </pc:docMkLst>
      <pc:sldChg chg="del">
        <pc:chgData name="Trinh, Rocky H. (Student)" userId="S::rocky.trinh@my.ccsu.edu::91b3fe8a-f2cb-4d11-b239-1259350c9b48" providerId="AD" clId="Web-{C77E287E-0AB6-8113-A5D1-803653E4890E}" dt="2023-12-05T16:09:06.583" v="4"/>
        <pc:sldMkLst>
          <pc:docMk/>
          <pc:sldMk cId="2476241940" sldId="262"/>
        </pc:sldMkLst>
      </pc:sldChg>
      <pc:sldChg chg="addSp delSp modSp">
        <pc:chgData name="Trinh, Rocky H. (Student)" userId="S::rocky.trinh@my.ccsu.edu::91b3fe8a-f2cb-4d11-b239-1259350c9b48" providerId="AD" clId="Web-{C77E287E-0AB6-8113-A5D1-803653E4890E}" dt="2023-12-05T16:05:12.477" v="3" actId="1076"/>
        <pc:sldMkLst>
          <pc:docMk/>
          <pc:sldMk cId="2989462415" sldId="264"/>
        </pc:sldMkLst>
        <pc:picChg chg="add mod">
          <ac:chgData name="Trinh, Rocky H. (Student)" userId="S::rocky.trinh@my.ccsu.edu::91b3fe8a-f2cb-4d11-b239-1259350c9b48" providerId="AD" clId="Web-{C77E287E-0AB6-8113-A5D1-803653E4890E}" dt="2023-12-05T16:05:12.477" v="3" actId="1076"/>
          <ac:picMkLst>
            <pc:docMk/>
            <pc:sldMk cId="2989462415" sldId="264"/>
            <ac:picMk id="3" creationId="{2EA94F3D-E941-03B7-17E3-B4C4AA0B2703}"/>
          </ac:picMkLst>
        </pc:picChg>
        <pc:picChg chg="del">
          <ac:chgData name="Trinh, Rocky H. (Student)" userId="S::rocky.trinh@my.ccsu.edu::91b3fe8a-f2cb-4d11-b239-1259350c9b48" providerId="AD" clId="Web-{C77E287E-0AB6-8113-A5D1-803653E4890E}" dt="2023-12-05T16:04:38.100" v="0"/>
          <ac:picMkLst>
            <pc:docMk/>
            <pc:sldMk cId="2989462415" sldId="264"/>
            <ac:picMk id="5" creationId="{572F6E92-A662-6594-1EC9-06512781739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December 5,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72098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December 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1249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December 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51197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December 5,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2348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December 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0838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December 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7033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December 5,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00015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December 5,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671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December 5,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5501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December 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8495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December 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1361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December 5,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1804369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atellite Dish At Night">
            <a:extLst>
              <a:ext uri="{FF2B5EF4-FFF2-40B4-BE49-F238E27FC236}">
                <a16:creationId xmlns:a16="http://schemas.microsoft.com/office/drawing/2014/main" id="{D3A2CF01-2EC3-A4F4-778B-0827D761FF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B42B1-195D-43DF-624D-F446FCA0D848}"/>
              </a:ext>
            </a:extLst>
          </p:cNvPr>
          <p:cNvSpPr>
            <a:spLocks noGrp="1"/>
          </p:cNvSpPr>
          <p:nvPr>
            <p:ph type="ctrTitle"/>
          </p:nvPr>
        </p:nvSpPr>
        <p:spPr>
          <a:xfrm>
            <a:off x="6480000" y="1449388"/>
            <a:ext cx="5015638" cy="2075012"/>
          </a:xfrm>
        </p:spPr>
        <p:txBody>
          <a:bodyPr>
            <a:normAutofit/>
          </a:bodyPr>
          <a:lstStyle/>
          <a:p>
            <a:pPr>
              <a:lnSpc>
                <a:spcPct val="90000"/>
              </a:lnSpc>
            </a:pPr>
            <a:r>
              <a:rPr lang="en-US" sz="4800"/>
              <a:t>Team Galactic: </a:t>
            </a:r>
            <a:br>
              <a:rPr lang="en-US" sz="4800"/>
            </a:br>
            <a:r>
              <a:rPr lang="en-US" sz="4800"/>
              <a:t>Alien Invasion Simulation</a:t>
            </a:r>
          </a:p>
        </p:txBody>
      </p:sp>
      <p:sp>
        <p:nvSpPr>
          <p:cNvPr id="3" name="Subtitle 2">
            <a:extLst>
              <a:ext uri="{FF2B5EF4-FFF2-40B4-BE49-F238E27FC236}">
                <a16:creationId xmlns:a16="http://schemas.microsoft.com/office/drawing/2014/main" id="{D77E4E54-6D07-7EBC-C8CB-720D0B714398}"/>
              </a:ext>
            </a:extLst>
          </p:cNvPr>
          <p:cNvSpPr>
            <a:spLocks noGrp="1"/>
          </p:cNvSpPr>
          <p:nvPr>
            <p:ph type="subTitle" idx="1"/>
          </p:nvPr>
        </p:nvSpPr>
        <p:spPr>
          <a:xfrm>
            <a:off x="6480000" y="3830398"/>
            <a:ext cx="5015638" cy="970841"/>
          </a:xfrm>
        </p:spPr>
        <p:txBody>
          <a:bodyPr vert="horz" lIns="0" tIns="0" rIns="0" bIns="0" rtlCol="0" anchor="t">
            <a:normAutofit fontScale="85000" lnSpcReduction="10000"/>
          </a:bodyPr>
          <a:lstStyle/>
          <a:p>
            <a:r>
              <a:rPr lang="en-US" dirty="0">
                <a:solidFill>
                  <a:schemeClr val="tx1"/>
                </a:solidFill>
              </a:rPr>
              <a:t>Joseph Lumpkin, Zachery Powers, Rocky Trinh, Vincent Capra</a:t>
            </a:r>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21001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434-B99A-1D2E-B4D8-FF6B503761DA}"/>
              </a:ext>
            </a:extLst>
          </p:cNvPr>
          <p:cNvSpPr>
            <a:spLocks noGrp="1"/>
          </p:cNvSpPr>
          <p:nvPr>
            <p:ph type="title"/>
          </p:nvPr>
        </p:nvSpPr>
        <p:spPr>
          <a:xfrm>
            <a:off x="720000" y="619200"/>
            <a:ext cx="10728322" cy="608021"/>
          </a:xfrm>
        </p:spPr>
        <p:txBody>
          <a:bodyPr/>
          <a:lstStyle/>
          <a:p>
            <a:r>
              <a:rPr lang="en-US" dirty="0"/>
              <a:t>Main Idea</a:t>
            </a:r>
          </a:p>
        </p:txBody>
      </p:sp>
      <p:sp>
        <p:nvSpPr>
          <p:cNvPr id="3" name="Content Placeholder 2">
            <a:extLst>
              <a:ext uri="{FF2B5EF4-FFF2-40B4-BE49-F238E27FC236}">
                <a16:creationId xmlns:a16="http://schemas.microsoft.com/office/drawing/2014/main" id="{1F6D72D9-87CE-645F-E63B-6DECBD9B6531}"/>
              </a:ext>
            </a:extLst>
          </p:cNvPr>
          <p:cNvSpPr>
            <a:spLocks noGrp="1"/>
          </p:cNvSpPr>
          <p:nvPr>
            <p:ph idx="1"/>
          </p:nvPr>
        </p:nvSpPr>
        <p:spPr>
          <a:xfrm>
            <a:off x="720000" y="1377616"/>
            <a:ext cx="10728325" cy="4391359"/>
          </a:xfrm>
        </p:spPr>
        <p:txBody>
          <a:bodyPr vert="horz" lIns="0" tIns="0" rIns="0" bIns="0" rtlCol="0" anchor="t">
            <a:normAutofit/>
          </a:bodyPr>
          <a:lstStyle/>
          <a:p>
            <a:r>
              <a:rPr lang="en-US" dirty="0"/>
              <a:t>Using Android Studio</a:t>
            </a:r>
          </a:p>
          <a:p>
            <a:r>
              <a:rPr lang="en-US" dirty="0"/>
              <a:t>A grid is generated with 10 X 10 tiles, 30 % become water</a:t>
            </a:r>
          </a:p>
          <a:p>
            <a:r>
              <a:rPr lang="en-US" dirty="0"/>
              <a:t>Resource tiles are spawned for: Uranium, Oil, Iron, and 1-Up Mushrooms</a:t>
            </a:r>
          </a:p>
          <a:p>
            <a:r>
              <a:rPr lang="en-US" dirty="0"/>
              <a:t>Humans and Martians are spawned in at lopsided populations</a:t>
            </a:r>
          </a:p>
          <a:p>
            <a:pPr lvl="1"/>
            <a:r>
              <a:rPr lang="en-US" dirty="0"/>
              <a:t>Humans can reproduce but Martians cannot</a:t>
            </a:r>
          </a:p>
          <a:p>
            <a:r>
              <a:rPr lang="en-US" dirty="0"/>
              <a:t>Simulation purpose: </a:t>
            </a:r>
          </a:p>
          <a:p>
            <a:pPr lvl="1"/>
            <a:r>
              <a:rPr lang="en-US" dirty="0"/>
              <a:t>The Martians attempt to gather resources to build a doomsday device! The Humans hunt the Martians and try to eradicate them because they know backup cannot arrive from Mars in time! If the humans can eradicate them, they can steal the plans for the doomsday device to defend against a future invasion!</a:t>
            </a:r>
          </a:p>
        </p:txBody>
      </p:sp>
    </p:spTree>
    <p:extLst>
      <p:ext uri="{BB962C8B-B14F-4D97-AF65-F5344CB8AC3E}">
        <p14:creationId xmlns:p14="http://schemas.microsoft.com/office/powerpoint/2010/main" val="283373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E511-7010-61C7-D013-12A416AA4D96}"/>
              </a:ext>
            </a:extLst>
          </p:cNvPr>
          <p:cNvSpPr>
            <a:spLocks noGrp="1"/>
          </p:cNvSpPr>
          <p:nvPr>
            <p:ph type="title"/>
          </p:nvPr>
        </p:nvSpPr>
        <p:spPr>
          <a:xfrm>
            <a:off x="720000" y="619200"/>
            <a:ext cx="10728322" cy="559895"/>
          </a:xfrm>
        </p:spPr>
        <p:txBody>
          <a:bodyPr/>
          <a:lstStyle/>
          <a:p>
            <a:r>
              <a:rPr lang="en-US" dirty="0"/>
              <a:t>Patterns used:</a:t>
            </a:r>
          </a:p>
        </p:txBody>
      </p:sp>
      <p:sp>
        <p:nvSpPr>
          <p:cNvPr id="3" name="Content Placeholder 2">
            <a:extLst>
              <a:ext uri="{FF2B5EF4-FFF2-40B4-BE49-F238E27FC236}">
                <a16:creationId xmlns:a16="http://schemas.microsoft.com/office/drawing/2014/main" id="{2C326391-2425-423F-315A-E31444117B1B}"/>
              </a:ext>
            </a:extLst>
          </p:cNvPr>
          <p:cNvSpPr>
            <a:spLocks noGrp="1"/>
          </p:cNvSpPr>
          <p:nvPr>
            <p:ph idx="1"/>
          </p:nvPr>
        </p:nvSpPr>
        <p:spPr>
          <a:xfrm>
            <a:off x="268817" y="1305427"/>
            <a:ext cx="2564620" cy="4529722"/>
          </a:xfrm>
        </p:spPr>
        <p:txBody>
          <a:bodyPr/>
          <a:lstStyle/>
          <a:p>
            <a:pPr marL="0" indent="0">
              <a:buNone/>
            </a:pPr>
            <a:r>
              <a:rPr lang="en-US" u="sng" dirty="0"/>
              <a:t>Vincent</a:t>
            </a:r>
          </a:p>
          <a:p>
            <a:r>
              <a:rPr lang="en-US" dirty="0"/>
              <a:t>Abstract Factory</a:t>
            </a:r>
          </a:p>
          <a:p>
            <a:r>
              <a:rPr lang="en-US" dirty="0"/>
              <a:t>Template</a:t>
            </a:r>
          </a:p>
          <a:p>
            <a:r>
              <a:rPr lang="en-US" dirty="0"/>
              <a:t>Singleton</a:t>
            </a:r>
          </a:p>
          <a:p>
            <a:r>
              <a:rPr lang="en-US" dirty="0"/>
              <a:t>Strategy</a:t>
            </a:r>
          </a:p>
          <a:p>
            <a:r>
              <a:rPr lang="en-US" dirty="0"/>
              <a:t>Composite</a:t>
            </a:r>
          </a:p>
          <a:p>
            <a:r>
              <a:rPr lang="en-US" dirty="0"/>
              <a:t>Enumeration</a:t>
            </a:r>
          </a:p>
          <a:p>
            <a:endParaRPr lang="en-US" u="sng" dirty="0"/>
          </a:p>
        </p:txBody>
      </p:sp>
      <p:sp>
        <p:nvSpPr>
          <p:cNvPr id="4" name="Content Placeholder 2">
            <a:extLst>
              <a:ext uri="{FF2B5EF4-FFF2-40B4-BE49-F238E27FC236}">
                <a16:creationId xmlns:a16="http://schemas.microsoft.com/office/drawing/2014/main" id="{352900FB-7811-48AF-DFF5-B02835E2A985}"/>
              </a:ext>
            </a:extLst>
          </p:cNvPr>
          <p:cNvSpPr txBox="1">
            <a:spLocks/>
          </p:cNvSpPr>
          <p:nvPr/>
        </p:nvSpPr>
        <p:spPr>
          <a:xfrm>
            <a:off x="3142360" y="1305427"/>
            <a:ext cx="2466361" cy="452972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en-US" u="sng" dirty="0"/>
              <a:t>Joe</a:t>
            </a:r>
          </a:p>
          <a:p>
            <a:r>
              <a:rPr lang="en-US" dirty="0"/>
              <a:t>Strategy</a:t>
            </a:r>
          </a:p>
          <a:p>
            <a:r>
              <a:rPr lang="en-US" dirty="0"/>
              <a:t>Iterator</a:t>
            </a:r>
          </a:p>
          <a:p>
            <a:r>
              <a:rPr lang="en-US" dirty="0"/>
              <a:t>Observer</a:t>
            </a:r>
          </a:p>
          <a:p>
            <a:endParaRPr lang="en-US" dirty="0"/>
          </a:p>
        </p:txBody>
      </p:sp>
      <p:sp>
        <p:nvSpPr>
          <p:cNvPr id="5" name="Content Placeholder 2">
            <a:extLst>
              <a:ext uri="{FF2B5EF4-FFF2-40B4-BE49-F238E27FC236}">
                <a16:creationId xmlns:a16="http://schemas.microsoft.com/office/drawing/2014/main" id="{79CF2F45-0363-01BE-4E35-CB9747CDEC8B}"/>
              </a:ext>
            </a:extLst>
          </p:cNvPr>
          <p:cNvSpPr txBox="1">
            <a:spLocks/>
          </p:cNvSpPr>
          <p:nvPr/>
        </p:nvSpPr>
        <p:spPr>
          <a:xfrm>
            <a:off x="5917644" y="1305427"/>
            <a:ext cx="2723035" cy="452972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en-US" u="sng" dirty="0"/>
              <a:t>Rocky</a:t>
            </a:r>
          </a:p>
          <a:p>
            <a:r>
              <a:rPr lang="en-US" dirty="0"/>
              <a:t>Iterator</a:t>
            </a:r>
          </a:p>
          <a:p>
            <a:r>
              <a:rPr lang="en-US" dirty="0"/>
              <a:t>Enumeration</a:t>
            </a:r>
          </a:p>
          <a:p>
            <a:r>
              <a:rPr lang="en-US" dirty="0"/>
              <a:t>Strategy</a:t>
            </a:r>
          </a:p>
        </p:txBody>
      </p:sp>
      <p:sp>
        <p:nvSpPr>
          <p:cNvPr id="6" name="Content Placeholder 2">
            <a:extLst>
              <a:ext uri="{FF2B5EF4-FFF2-40B4-BE49-F238E27FC236}">
                <a16:creationId xmlns:a16="http://schemas.microsoft.com/office/drawing/2014/main" id="{779EFDF4-EC86-60CB-A03E-82817C16FC4B}"/>
              </a:ext>
            </a:extLst>
          </p:cNvPr>
          <p:cNvSpPr txBox="1">
            <a:spLocks/>
          </p:cNvSpPr>
          <p:nvPr/>
        </p:nvSpPr>
        <p:spPr>
          <a:xfrm>
            <a:off x="8949601" y="1305427"/>
            <a:ext cx="2895487" cy="452972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en-US" u="sng" dirty="0"/>
              <a:t>Zach</a:t>
            </a:r>
          </a:p>
          <a:p>
            <a:r>
              <a:rPr lang="en-US" dirty="0"/>
              <a:t>Singleton</a:t>
            </a:r>
          </a:p>
          <a:p>
            <a:r>
              <a:rPr lang="en-US" dirty="0"/>
              <a:t>Memento</a:t>
            </a:r>
          </a:p>
          <a:p>
            <a:r>
              <a:rPr lang="en-US" dirty="0"/>
              <a:t>Observer</a:t>
            </a:r>
          </a:p>
          <a:p>
            <a:r>
              <a:rPr lang="en-US" dirty="0"/>
              <a:t>Prototype</a:t>
            </a:r>
          </a:p>
          <a:p>
            <a:r>
              <a:rPr lang="en-US" dirty="0"/>
              <a:t>Visitor</a:t>
            </a:r>
          </a:p>
          <a:p>
            <a:r>
              <a:rPr lang="en-US" dirty="0"/>
              <a:t>Iterator</a:t>
            </a:r>
          </a:p>
          <a:p>
            <a:endParaRPr lang="en-US" dirty="0"/>
          </a:p>
        </p:txBody>
      </p:sp>
    </p:spTree>
    <p:extLst>
      <p:ext uri="{BB962C8B-B14F-4D97-AF65-F5344CB8AC3E}">
        <p14:creationId xmlns:p14="http://schemas.microsoft.com/office/powerpoint/2010/main" val="268844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FC32-0D3F-C4D7-E0BC-6A0D24B9D619}"/>
              </a:ext>
            </a:extLst>
          </p:cNvPr>
          <p:cNvSpPr>
            <a:spLocks noGrp="1"/>
          </p:cNvSpPr>
          <p:nvPr>
            <p:ph type="title"/>
          </p:nvPr>
        </p:nvSpPr>
        <p:spPr>
          <a:xfrm>
            <a:off x="666992" y="89113"/>
            <a:ext cx="10963272" cy="626504"/>
          </a:xfrm>
        </p:spPr>
        <p:txBody>
          <a:bodyPr/>
          <a:lstStyle/>
          <a:p>
            <a:r>
              <a:rPr lang="en-US" dirty="0">
                <a:ea typeface="+mj-lt"/>
                <a:cs typeface="+mj-lt"/>
              </a:rPr>
              <a:t>Abstract Factory, Template, &amp; Strategy – Vincent Capra</a:t>
            </a:r>
          </a:p>
        </p:txBody>
      </p:sp>
      <p:pic>
        <p:nvPicPr>
          <p:cNvPr id="3" name="Picture 2" descr="A diagram of a computer&#10;&#10;Description automatically generated">
            <a:extLst>
              <a:ext uri="{FF2B5EF4-FFF2-40B4-BE49-F238E27FC236}">
                <a16:creationId xmlns:a16="http://schemas.microsoft.com/office/drawing/2014/main" id="{5DFC4A0C-6ED7-29CF-6BA8-F66E4625C369}"/>
              </a:ext>
            </a:extLst>
          </p:cNvPr>
          <p:cNvPicPr>
            <a:picLocks noChangeAspect="1"/>
          </p:cNvPicPr>
          <p:nvPr/>
        </p:nvPicPr>
        <p:blipFill>
          <a:blip r:embed="rId2"/>
          <a:stretch>
            <a:fillRect/>
          </a:stretch>
        </p:blipFill>
        <p:spPr>
          <a:xfrm>
            <a:off x="406400" y="599794"/>
            <a:ext cx="11169650" cy="6255312"/>
          </a:xfrm>
          <a:prstGeom prst="rect">
            <a:avLst/>
          </a:prstGeom>
        </p:spPr>
      </p:pic>
    </p:spTree>
    <p:extLst>
      <p:ext uri="{BB962C8B-B14F-4D97-AF65-F5344CB8AC3E}">
        <p14:creationId xmlns:p14="http://schemas.microsoft.com/office/powerpoint/2010/main" val="339276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FC32-0D3F-C4D7-E0BC-6A0D24B9D619}"/>
              </a:ext>
            </a:extLst>
          </p:cNvPr>
          <p:cNvSpPr>
            <a:spLocks noGrp="1"/>
          </p:cNvSpPr>
          <p:nvPr>
            <p:ph type="title"/>
          </p:nvPr>
        </p:nvSpPr>
        <p:spPr>
          <a:xfrm>
            <a:off x="666992" y="89113"/>
            <a:ext cx="10728322" cy="626504"/>
          </a:xfrm>
        </p:spPr>
        <p:txBody>
          <a:bodyPr/>
          <a:lstStyle/>
          <a:p>
            <a:r>
              <a:rPr lang="en-US" dirty="0"/>
              <a:t>Prototype, Visitor, Iterator, Memento – Zack Powers</a:t>
            </a:r>
          </a:p>
        </p:txBody>
      </p:sp>
      <p:pic>
        <p:nvPicPr>
          <p:cNvPr id="3" name="Picture 2" descr="A diagram of a company&#10;&#10;Description automatically generated">
            <a:extLst>
              <a:ext uri="{FF2B5EF4-FFF2-40B4-BE49-F238E27FC236}">
                <a16:creationId xmlns:a16="http://schemas.microsoft.com/office/drawing/2014/main" id="{82F15867-5586-D60A-0AC4-53B576C7DB61}"/>
              </a:ext>
            </a:extLst>
          </p:cNvPr>
          <p:cNvPicPr>
            <a:picLocks noChangeAspect="1"/>
          </p:cNvPicPr>
          <p:nvPr/>
        </p:nvPicPr>
        <p:blipFill>
          <a:blip r:embed="rId2"/>
          <a:stretch>
            <a:fillRect/>
          </a:stretch>
        </p:blipFill>
        <p:spPr>
          <a:xfrm>
            <a:off x="321325" y="899938"/>
            <a:ext cx="11420818" cy="5498798"/>
          </a:xfrm>
          <a:prstGeom prst="rect">
            <a:avLst/>
          </a:prstGeom>
        </p:spPr>
      </p:pic>
    </p:spTree>
    <p:extLst>
      <p:ext uri="{BB962C8B-B14F-4D97-AF65-F5344CB8AC3E}">
        <p14:creationId xmlns:p14="http://schemas.microsoft.com/office/powerpoint/2010/main" val="1511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38F8-0FEB-0F91-17C7-D34416972489}"/>
              </a:ext>
            </a:extLst>
          </p:cNvPr>
          <p:cNvSpPr>
            <a:spLocks noGrp="1"/>
          </p:cNvSpPr>
          <p:nvPr>
            <p:ph type="title"/>
          </p:nvPr>
        </p:nvSpPr>
        <p:spPr/>
        <p:txBody>
          <a:bodyPr/>
          <a:lstStyle/>
          <a:p>
            <a:r>
              <a:rPr lang="en-US" dirty="0"/>
              <a:t>Strategy and Enumeration – Rocky Trinh</a:t>
            </a:r>
          </a:p>
        </p:txBody>
      </p:sp>
      <p:pic>
        <p:nvPicPr>
          <p:cNvPr id="3" name="Picture 2">
            <a:extLst>
              <a:ext uri="{FF2B5EF4-FFF2-40B4-BE49-F238E27FC236}">
                <a16:creationId xmlns:a16="http://schemas.microsoft.com/office/drawing/2014/main" id="{2EA94F3D-E941-03B7-17E3-B4C4AA0B2703}"/>
              </a:ext>
            </a:extLst>
          </p:cNvPr>
          <p:cNvPicPr>
            <a:picLocks noChangeAspect="1"/>
          </p:cNvPicPr>
          <p:nvPr/>
        </p:nvPicPr>
        <p:blipFill>
          <a:blip r:embed="rId2"/>
          <a:stretch>
            <a:fillRect/>
          </a:stretch>
        </p:blipFill>
        <p:spPr>
          <a:xfrm>
            <a:off x="1843852" y="1178926"/>
            <a:ext cx="8476074" cy="5055185"/>
          </a:xfrm>
          <a:prstGeom prst="rect">
            <a:avLst/>
          </a:prstGeom>
        </p:spPr>
      </p:pic>
    </p:spTree>
    <p:extLst>
      <p:ext uri="{BB962C8B-B14F-4D97-AF65-F5344CB8AC3E}">
        <p14:creationId xmlns:p14="http://schemas.microsoft.com/office/powerpoint/2010/main" val="298946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38F8-0FEB-0F91-17C7-D34416972489}"/>
              </a:ext>
            </a:extLst>
          </p:cNvPr>
          <p:cNvSpPr>
            <a:spLocks noGrp="1"/>
          </p:cNvSpPr>
          <p:nvPr>
            <p:ph type="title"/>
          </p:nvPr>
        </p:nvSpPr>
        <p:spPr>
          <a:xfrm>
            <a:off x="720000" y="47700"/>
            <a:ext cx="10728322" cy="674507"/>
          </a:xfrm>
        </p:spPr>
        <p:txBody>
          <a:bodyPr/>
          <a:lstStyle/>
          <a:p>
            <a:r>
              <a:rPr lang="en-US" dirty="0"/>
              <a:t>Observer – Joseph Lumpkin</a:t>
            </a:r>
          </a:p>
        </p:txBody>
      </p:sp>
      <p:pic>
        <p:nvPicPr>
          <p:cNvPr id="4" name="Picture 3" descr="A diagram of a program&#10;&#10;Description automatically generated">
            <a:extLst>
              <a:ext uri="{FF2B5EF4-FFF2-40B4-BE49-F238E27FC236}">
                <a16:creationId xmlns:a16="http://schemas.microsoft.com/office/drawing/2014/main" id="{7C86F9A1-93F8-1379-2C56-244C33B18135}"/>
              </a:ext>
            </a:extLst>
          </p:cNvPr>
          <p:cNvPicPr>
            <a:picLocks noChangeAspect="1"/>
          </p:cNvPicPr>
          <p:nvPr/>
        </p:nvPicPr>
        <p:blipFill>
          <a:blip r:embed="rId2"/>
          <a:stretch>
            <a:fillRect/>
          </a:stretch>
        </p:blipFill>
        <p:spPr>
          <a:xfrm>
            <a:off x="722466" y="719179"/>
            <a:ext cx="9824356" cy="5802483"/>
          </a:xfrm>
          <a:prstGeom prst="rect">
            <a:avLst/>
          </a:prstGeom>
        </p:spPr>
      </p:pic>
    </p:spTree>
    <p:extLst>
      <p:ext uri="{BB962C8B-B14F-4D97-AF65-F5344CB8AC3E}">
        <p14:creationId xmlns:p14="http://schemas.microsoft.com/office/powerpoint/2010/main" val="100448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black shirt and white pants holding a cell phone&#10;&#10;Description automatically generated">
            <a:extLst>
              <a:ext uri="{FF2B5EF4-FFF2-40B4-BE49-F238E27FC236}">
                <a16:creationId xmlns:a16="http://schemas.microsoft.com/office/drawing/2014/main" id="{9C713514-B6ED-ACC5-57C3-1AF43F5F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298" y="0"/>
            <a:ext cx="6058304" cy="6858000"/>
          </a:xfrm>
          <a:prstGeom prst="rect">
            <a:avLst/>
          </a:prstGeom>
        </p:spPr>
      </p:pic>
    </p:spTree>
    <p:extLst>
      <p:ext uri="{BB962C8B-B14F-4D97-AF65-F5344CB8AC3E}">
        <p14:creationId xmlns:p14="http://schemas.microsoft.com/office/powerpoint/2010/main" val="516347665"/>
      </p:ext>
    </p:extLst>
  </p:cSld>
  <p:clrMapOvr>
    <a:masterClrMapping/>
  </p:clrMapOvr>
</p:sld>
</file>

<file path=ppt/theme/theme1.xml><?xml version="1.0" encoding="utf-8"?>
<a:theme xmlns:a="http://schemas.openxmlformats.org/drawingml/2006/main" name="BlobVTI">
  <a:themeElements>
    <a:clrScheme name="AnalogousFromDarkSeedLeftStep">
      <a:dk1>
        <a:srgbClr val="000000"/>
      </a:dk1>
      <a:lt1>
        <a:srgbClr val="FFFFFF"/>
      </a:lt1>
      <a:dk2>
        <a:srgbClr val="1A252F"/>
      </a:dk2>
      <a:lt2>
        <a:srgbClr val="F0F3F1"/>
      </a:lt2>
      <a:accent1>
        <a:srgbClr val="C34DB0"/>
      </a:accent1>
      <a:accent2>
        <a:srgbClr val="933BB1"/>
      </a:accent2>
      <a:accent3>
        <a:srgbClr val="744DC3"/>
      </a:accent3>
      <a:accent4>
        <a:srgbClr val="3F49B3"/>
      </a:accent4>
      <a:accent5>
        <a:srgbClr val="4D89C3"/>
      </a:accent5>
      <a:accent6>
        <a:srgbClr val="3BA8B1"/>
      </a:accent6>
      <a:hlink>
        <a:srgbClr val="3F6ABF"/>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210</TotalTime>
  <Words>179</Words>
  <Application>Microsoft Office PowerPoint</Application>
  <PresentationFormat>Widescreen</PresentationFormat>
  <Paragraphs>37</Paragraphs>
  <Slides>8</Slides>
  <Notes>0</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BlobVTI</vt:lpstr>
      <vt:lpstr>Team Galactic:  Alien Invasion Simulation</vt:lpstr>
      <vt:lpstr>Main Idea</vt:lpstr>
      <vt:lpstr>Patterns used:</vt:lpstr>
      <vt:lpstr>Abstract Factory, Template, &amp; Strategy – Vincent Capra</vt:lpstr>
      <vt:lpstr>Prototype, Visitor, Iterator, Memento – Zack Powers</vt:lpstr>
      <vt:lpstr>Strategy and Enumeration – Rocky Trinh</vt:lpstr>
      <vt:lpstr>Observer – Joseph Lumpkin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Galactic:  Alien Invasion Simulation</dc:title>
  <dc:creator>Vinny Capra</dc:creator>
  <cp:lastModifiedBy>Trinh, Rocky H. (Student)</cp:lastModifiedBy>
  <cp:revision>45</cp:revision>
  <dcterms:created xsi:type="dcterms:W3CDTF">2023-12-04T21:34:54Z</dcterms:created>
  <dcterms:modified xsi:type="dcterms:W3CDTF">2023-12-05T23:23:17Z</dcterms:modified>
</cp:coreProperties>
</file>